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2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2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382" r:id="rId198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98" Type="http://schemas.openxmlformats.org/officeDocument/2006/relationships/slide" Target="slides/slide127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3.jp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2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9" name="Shape 4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0" name="Google Shape;4850;g33c5e4031bd_0_7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1" name="Google Shape;4851;g33c5e4031bd_0_7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notesSlide" Target="../notesSlides/notesSlide127.xml"/><Relationship Id="rId3" Type="http://schemas.openxmlformats.org/officeDocument/2006/relationships/image" Target="../media/image193.jpg"/></Relationships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2" name="Shape 4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" name="Google Shape;4853;p695"/>
          <p:cNvSpPr txBox="1"/>
          <p:nvPr>
            <p:ph type="ctrTitle"/>
          </p:nvPr>
        </p:nvSpPr>
        <p:spPr>
          <a:xfrm>
            <a:off x="375775" y="844875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Step 1</a:t>
            </a:r>
            <a:endParaRPr/>
          </a:p>
        </p:txBody>
      </p:sp>
      <p:sp>
        <p:nvSpPr>
          <p:cNvPr id="4854" name="Google Shape;4854;p695"/>
          <p:cNvSpPr txBox="1"/>
          <p:nvPr>
            <p:ph idx="1" type="subTitle"/>
          </p:nvPr>
        </p:nvSpPr>
        <p:spPr>
          <a:xfrm>
            <a:off x="311700" y="2834125"/>
            <a:ext cx="8520600" cy="22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tap on the google doc icon (download from app store if you don't have it)</a:t>
            </a:r>
            <a:endParaRPr/>
          </a:p>
        </p:txBody>
      </p:sp>
      <p:pic>
        <p:nvPicPr>
          <p:cNvPr id="4855" name="Google Shape;4855;p6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9700" y="0"/>
            <a:ext cx="2654300" cy="332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856" name="Google Shape;4856;p695"/>
          <p:cNvSpPr/>
          <p:nvPr/>
        </p:nvSpPr>
        <p:spPr>
          <a:xfrm>
            <a:off x="7335654" y="1177550"/>
            <a:ext cx="962400" cy="9723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